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D99B5-8414-4E63-B588-FC55B1ADE0CE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48FC7-B8D9-4528-8679-C1BC054B9D3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Osmoregulation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Part 2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Monday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On Monday we covered 3 negative feedback loops that regulate water balance </a:t>
            </a:r>
          </a:p>
          <a:p>
            <a:endParaRPr lang="en-AU" dirty="0"/>
          </a:p>
          <a:p>
            <a:r>
              <a:rPr lang="en-AU" dirty="0" smtClean="0"/>
              <a:t>Today: we will cover some of the adaptations found in animals that live these environments</a:t>
            </a:r>
          </a:p>
          <a:p>
            <a:pPr lvl="1"/>
            <a:r>
              <a:rPr lang="en-AU" dirty="0" smtClean="0"/>
              <a:t>Arid</a:t>
            </a:r>
          </a:p>
          <a:p>
            <a:pPr lvl="1"/>
            <a:r>
              <a:rPr lang="en-AU" dirty="0" smtClean="0"/>
              <a:t>Wet</a:t>
            </a:r>
          </a:p>
          <a:p>
            <a:pPr lvl="1"/>
            <a:r>
              <a:rPr lang="en-AU" dirty="0" smtClean="0"/>
              <a:t>Salt</a:t>
            </a:r>
            <a:r>
              <a:rPr lang="en-AU" dirty="0"/>
              <a:t> </a:t>
            </a:r>
            <a:r>
              <a:rPr lang="en-AU" dirty="0" smtClean="0"/>
              <a:t>water/ marine</a:t>
            </a:r>
          </a:p>
          <a:p>
            <a:pPr lvl="1"/>
            <a:r>
              <a:rPr lang="en-AU" dirty="0" smtClean="0"/>
              <a:t>Fresh water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Arid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 smtClean="0"/>
              <a:t>Concentrated urine</a:t>
            </a:r>
          </a:p>
          <a:p>
            <a:pPr lvl="1"/>
            <a:r>
              <a:rPr lang="en-AU" dirty="0" smtClean="0"/>
              <a:t>Long </a:t>
            </a:r>
            <a:r>
              <a:rPr lang="en-AU" b="1" dirty="0" smtClean="0"/>
              <a:t>loop of Henley</a:t>
            </a:r>
            <a:r>
              <a:rPr lang="en-AU" dirty="0" smtClean="0"/>
              <a:t>= more water filtered out of urine</a:t>
            </a:r>
          </a:p>
          <a:p>
            <a:pPr lvl="1"/>
            <a:r>
              <a:rPr lang="en-AU" dirty="0" smtClean="0"/>
              <a:t>Urine is Hypertonic- it has more solutes (urea, uric acid, ammonia) than other body fluid of the animal</a:t>
            </a:r>
          </a:p>
          <a:p>
            <a:pPr lvl="1">
              <a:buNone/>
            </a:pPr>
            <a:r>
              <a:rPr lang="en-AU" dirty="0" smtClean="0"/>
              <a:t>Reptiles</a:t>
            </a:r>
          </a:p>
          <a:p>
            <a:pPr lvl="1"/>
            <a:r>
              <a:rPr lang="en-AU" dirty="0" smtClean="0"/>
              <a:t>Larger number of kidney tubules which can be inactive if dehydrated (filtering of blood is slower)</a:t>
            </a:r>
          </a:p>
          <a:p>
            <a:pPr lvl="1"/>
            <a:r>
              <a:rPr lang="en-AU" dirty="0" err="1" smtClean="0"/>
              <a:t>Ureta</a:t>
            </a:r>
            <a:r>
              <a:rPr lang="en-AU" dirty="0" smtClean="0"/>
              <a:t> empties into the </a:t>
            </a:r>
            <a:r>
              <a:rPr lang="en-AU" dirty="0" err="1" smtClean="0"/>
              <a:t>cloaca</a:t>
            </a:r>
            <a:r>
              <a:rPr lang="en-AU" dirty="0" smtClean="0"/>
              <a:t> where more water is reabsorbed (this is reptile/bird speak for the anus)</a:t>
            </a:r>
          </a:p>
          <a:p>
            <a:r>
              <a:rPr lang="en-AU" dirty="0" smtClean="0"/>
              <a:t>Dry faeces</a:t>
            </a:r>
          </a:p>
          <a:p>
            <a:r>
              <a:rPr lang="en-AU" dirty="0" smtClean="0"/>
              <a:t>Storage of water in other ways- </a:t>
            </a:r>
            <a:r>
              <a:rPr lang="en-AU" dirty="0" err="1" smtClean="0"/>
              <a:t>eg</a:t>
            </a:r>
            <a:r>
              <a:rPr lang="en-AU" dirty="0" smtClean="0"/>
              <a:t>. Camels have a higher water content in their blood.</a:t>
            </a:r>
          </a:p>
          <a:p>
            <a:pPr>
              <a:buNone/>
            </a:pPr>
            <a:endParaRPr lang="en-AU" dirty="0"/>
          </a:p>
          <a:p>
            <a:r>
              <a:rPr lang="en-AU" b="1" dirty="0" smtClean="0"/>
              <a:t>The problem in arid areas is how to conserve water and stay cool (sweating a lot is not the best response) 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Osmoregulation</a:t>
            </a:r>
            <a:r>
              <a:rPr lang="en-AU" dirty="0" smtClean="0"/>
              <a:t> in wet environments is not so problematic</a:t>
            </a:r>
          </a:p>
          <a:p>
            <a:r>
              <a:rPr lang="en-AU" dirty="0" smtClean="0"/>
              <a:t>BUT!</a:t>
            </a:r>
          </a:p>
          <a:p>
            <a:pPr lvl="1"/>
            <a:r>
              <a:rPr lang="en-AU" dirty="0" smtClean="0"/>
              <a:t>Single celled organisms will continue to absorb water via osmosis until they burst</a:t>
            </a:r>
          </a:p>
          <a:p>
            <a:pPr lvl="1"/>
            <a:r>
              <a:rPr lang="en-AU" dirty="0" smtClean="0"/>
              <a:t>UNLESS they have a contractile vacuole to expel excess water</a:t>
            </a:r>
          </a:p>
          <a:p>
            <a:pPr lvl="1"/>
            <a:r>
              <a:rPr lang="en-AU" dirty="0" smtClean="0"/>
              <a:t>Plants have cell walls to ensure that water absorbed stops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Marine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Fish-</a:t>
            </a:r>
          </a:p>
          <a:p>
            <a:pPr lvl="1"/>
            <a:r>
              <a:rPr lang="en-AU" dirty="0" smtClean="0"/>
              <a:t> urine is isotonic (same amount of solutes as body fluids)</a:t>
            </a:r>
          </a:p>
          <a:p>
            <a:pPr lvl="1"/>
            <a:r>
              <a:rPr lang="en-AU" dirty="0" smtClean="0"/>
              <a:t>Drink sea water and secrete salts through the gills</a:t>
            </a:r>
          </a:p>
          <a:p>
            <a:pPr lvl="1"/>
            <a:r>
              <a:rPr lang="en-AU" dirty="0" smtClean="0"/>
              <a:t>Only a small amount of urine produced</a:t>
            </a:r>
          </a:p>
          <a:p>
            <a:r>
              <a:rPr lang="en-AU" dirty="0" smtClean="0"/>
              <a:t>Birds</a:t>
            </a:r>
          </a:p>
          <a:p>
            <a:pPr lvl="1"/>
            <a:r>
              <a:rPr lang="en-AU" dirty="0" smtClean="0"/>
              <a:t>Water reabsorbed in the </a:t>
            </a:r>
            <a:r>
              <a:rPr lang="en-AU" dirty="0" err="1" smtClean="0"/>
              <a:t>cloaca</a:t>
            </a:r>
            <a:endParaRPr lang="en-AU" dirty="0" smtClean="0"/>
          </a:p>
          <a:p>
            <a:pPr lvl="1"/>
            <a:r>
              <a:rPr lang="en-AU" dirty="0" smtClean="0"/>
              <a:t>Salt excreted via salt glands above the eye</a:t>
            </a:r>
          </a:p>
          <a:p>
            <a:pPr lvl="1"/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Freshwater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Fish</a:t>
            </a:r>
          </a:p>
          <a:p>
            <a:pPr lvl="1"/>
            <a:r>
              <a:rPr lang="en-AU" dirty="0" smtClean="0"/>
              <a:t>urine is diluted= hypotonic</a:t>
            </a:r>
          </a:p>
          <a:p>
            <a:pPr lvl="1"/>
            <a:r>
              <a:rPr lang="en-AU" dirty="0" smtClean="0"/>
              <a:t>Don’t drink water</a:t>
            </a:r>
          </a:p>
          <a:p>
            <a:pPr lvl="1"/>
            <a:endParaRPr lang="en-AU" dirty="0"/>
          </a:p>
          <a:p>
            <a:r>
              <a:rPr lang="en-AU" dirty="0" smtClean="0"/>
              <a:t>Frogs</a:t>
            </a:r>
          </a:p>
          <a:p>
            <a:pPr lvl="1"/>
            <a:r>
              <a:rPr lang="en-AU" dirty="0" smtClean="0"/>
              <a:t>Diluted urine in large quantities</a:t>
            </a:r>
          </a:p>
          <a:p>
            <a:pPr lvl="1"/>
            <a:r>
              <a:rPr lang="en-AU" dirty="0" smtClean="0"/>
              <a:t>Active transport of ions through the skin (to make up for those lost by diffusion)</a:t>
            </a:r>
          </a:p>
          <a:p>
            <a:pPr lvl="1"/>
            <a:r>
              <a:rPr lang="en-AU" dirty="0" smtClean="0"/>
              <a:t>Able to produce concentrated urine when conditions are dry 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Now </a:t>
            </a:r>
            <a:r>
              <a:rPr lang="en-AU" dirty="0" smtClean="0"/>
              <a:t>let’s look at some examples!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See activity</a:t>
            </a:r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297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Osmoregulation</vt:lpstr>
      <vt:lpstr>Monday</vt:lpstr>
      <vt:lpstr>Arid</vt:lpstr>
      <vt:lpstr>Wet</vt:lpstr>
      <vt:lpstr>Marine</vt:lpstr>
      <vt:lpstr>Freshwater</vt:lpstr>
      <vt:lpstr>Now let’s look at some examples!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Osmoregulation</dc:title>
  <dc:creator>sch</dc:creator>
  <cp:lastModifiedBy>sch</cp:lastModifiedBy>
  <cp:revision>2</cp:revision>
  <dcterms:created xsi:type="dcterms:W3CDTF">2011-08-02T21:59:49Z</dcterms:created>
  <dcterms:modified xsi:type="dcterms:W3CDTF">2011-08-03T00:59:47Z</dcterms:modified>
</cp:coreProperties>
</file>