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54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486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639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676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185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074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1066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0351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4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57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998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D31FE-31C0-44B2-9AB3-DE8A31C0CC07}" type="datetimeFigureOut">
              <a:rPr lang="en-AU" smtClean="0"/>
              <a:t>22/08/2011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94C18-7A26-4AC2-A8FD-20FB55F82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36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Reproduction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How much should be invested in each offspring?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342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so many sperm?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Why do males produce thousands of sperm rather than one sperm for one egg?</a:t>
            </a:r>
          </a:p>
          <a:p>
            <a:endParaRPr lang="en-AU" dirty="0"/>
          </a:p>
          <a:p>
            <a:r>
              <a:rPr lang="en-AU" dirty="0" smtClean="0"/>
              <a:t>Listen to the following audio recording to learn more.</a:t>
            </a:r>
          </a:p>
          <a:p>
            <a:endParaRPr lang="en-AU" dirty="0"/>
          </a:p>
          <a:p>
            <a:r>
              <a:rPr lang="en-AU" dirty="0" smtClean="0"/>
              <a:t>Apply this information to complete the worksheet.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255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 descr="http://www.pandasthumb.org/pt-archives/ng1471-F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3264"/>
            <a:ext cx="769638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41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much to invest in an egg?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Animals have a certain amount of resources for reproduction</a:t>
            </a:r>
          </a:p>
          <a:p>
            <a:r>
              <a:rPr lang="en-AU" dirty="0" smtClean="0"/>
              <a:t>They can lay many small eggs, of which only a few will be fertilised and then survive </a:t>
            </a:r>
          </a:p>
          <a:p>
            <a:pPr lvl="1"/>
            <a:r>
              <a:rPr lang="en-AU" dirty="0" smtClean="0"/>
              <a:t>Invest little per egg</a:t>
            </a:r>
          </a:p>
          <a:p>
            <a:endParaRPr lang="en-AU" dirty="0"/>
          </a:p>
          <a:p>
            <a:r>
              <a:rPr lang="en-AU" dirty="0" smtClean="0"/>
              <a:t>They can lay larger eggs (with more yolk) or give birth to live young, producing less eggs, but each one having a larger chance of being fertilised and surviving.</a:t>
            </a:r>
          </a:p>
          <a:p>
            <a:pPr lvl="1"/>
            <a:r>
              <a:rPr lang="en-AU" dirty="0" smtClean="0"/>
              <a:t>Invest a lot per egg</a:t>
            </a:r>
          </a:p>
        </p:txBody>
      </p:sp>
    </p:spTree>
    <p:extLst>
      <p:ext uri="{BB962C8B-B14F-4D97-AF65-F5344CB8AC3E}">
        <p14:creationId xmlns:p14="http://schemas.microsoft.com/office/powerpoint/2010/main" val="224912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environmental conditions lead to a smaller/ larger investment?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Read notes from page 374-376</a:t>
            </a:r>
          </a:p>
          <a:p>
            <a:pPr lvl="1"/>
            <a:r>
              <a:rPr lang="en-AU" dirty="0" smtClean="0"/>
              <a:t>Why broadcast spawn at sea?</a:t>
            </a:r>
          </a:p>
          <a:p>
            <a:pPr lvl="1"/>
            <a:r>
              <a:rPr lang="en-AU" dirty="0" smtClean="0"/>
              <a:t>Why broadcast spawn during flood events?</a:t>
            </a:r>
          </a:p>
          <a:p>
            <a:pPr lvl="1"/>
            <a:r>
              <a:rPr lang="en-AU" dirty="0" smtClean="0"/>
              <a:t>What sort of conditions would be best for laying </a:t>
            </a:r>
            <a:r>
              <a:rPr lang="en-AU" dirty="0" err="1" smtClean="0"/>
              <a:t>demersal</a:t>
            </a:r>
            <a:r>
              <a:rPr lang="en-AU" dirty="0" smtClean="0"/>
              <a:t> eggs?</a:t>
            </a:r>
          </a:p>
          <a:p>
            <a:pPr lvl="1"/>
            <a:r>
              <a:rPr lang="en-AU" dirty="0" smtClean="0"/>
              <a:t>What sort of increased investment is seen in species that lay </a:t>
            </a:r>
            <a:r>
              <a:rPr lang="en-AU" dirty="0" err="1" smtClean="0"/>
              <a:t>demersal</a:t>
            </a:r>
            <a:r>
              <a:rPr lang="en-AU" dirty="0" smtClean="0"/>
              <a:t> eggs?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784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 or K- selection?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Read your notes from 381-382</a:t>
            </a:r>
          </a:p>
          <a:p>
            <a:pPr lvl="1"/>
            <a:r>
              <a:rPr lang="en-AU" dirty="0" smtClean="0"/>
              <a:t>Animals that have one breeding season are likely to be ____________________</a:t>
            </a:r>
          </a:p>
          <a:p>
            <a:pPr lvl="1"/>
            <a:r>
              <a:rPr lang="en-AU" dirty="0" smtClean="0"/>
              <a:t>Define fecundity</a:t>
            </a:r>
          </a:p>
          <a:p>
            <a:pPr lvl="1"/>
            <a:r>
              <a:rPr lang="en-AU" dirty="0" smtClean="0"/>
              <a:t>A risk of r-selection is self fertilisation.  How can this be avoided?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26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Linking r/K-selection to understanding oviparous and viviparous animals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Read notes from 383-387</a:t>
            </a:r>
          </a:p>
          <a:p>
            <a:pPr lvl="1"/>
            <a:r>
              <a:rPr lang="en-AU" dirty="0" smtClean="0"/>
              <a:t>Why do animals that lay eggs in a terrestrial environment have to invest more in each egg?</a:t>
            </a:r>
          </a:p>
          <a:p>
            <a:pPr lvl="1"/>
            <a:r>
              <a:rPr lang="en-AU" dirty="0" smtClean="0"/>
              <a:t>What would be the difference between the eggs of r-selected species and K-selected species?</a:t>
            </a:r>
          </a:p>
          <a:p>
            <a:pPr lvl="1"/>
            <a:r>
              <a:rPr lang="en-AU" dirty="0" smtClean="0"/>
              <a:t>What is the difference between egg-yolk viviparity and placental viviparity?</a:t>
            </a:r>
          </a:p>
          <a:p>
            <a:pPr lvl="2"/>
            <a:r>
              <a:rPr lang="en-AU" dirty="0" smtClean="0"/>
              <a:t>Would these strategies show r or K-selection?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56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SAC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We have a SAC next Monday</a:t>
            </a:r>
          </a:p>
          <a:p>
            <a:r>
              <a:rPr lang="en-AU" dirty="0" smtClean="0"/>
              <a:t>This will cover all of chapter 11 and 12</a:t>
            </a:r>
          </a:p>
          <a:p>
            <a:r>
              <a:rPr lang="en-AU" dirty="0" smtClean="0"/>
              <a:t>You will be expected to be able to </a:t>
            </a:r>
          </a:p>
          <a:p>
            <a:pPr lvl="1"/>
            <a:r>
              <a:rPr lang="en-AU" dirty="0" smtClean="0"/>
              <a:t>Identify types of behaviour (both innate and learned)</a:t>
            </a:r>
          </a:p>
          <a:p>
            <a:pPr lvl="1"/>
            <a:r>
              <a:rPr lang="en-AU" dirty="0" smtClean="0"/>
              <a:t>Mating systems</a:t>
            </a:r>
          </a:p>
          <a:p>
            <a:pPr lvl="1"/>
            <a:r>
              <a:rPr lang="en-AU" dirty="0" smtClean="0"/>
              <a:t>Plant behaviour (data analysis)</a:t>
            </a:r>
          </a:p>
          <a:p>
            <a:pPr lvl="1"/>
            <a:r>
              <a:rPr lang="en-AU" dirty="0" smtClean="0"/>
              <a:t>Discuss reproductive investment (r of K selected)</a:t>
            </a:r>
          </a:p>
          <a:p>
            <a:pPr lvl="1"/>
            <a:r>
              <a:rPr lang="en-AU" dirty="0" smtClean="0"/>
              <a:t>You will be given scenarios or data and be asked to predict behaviour or reproductive strategies.</a:t>
            </a:r>
          </a:p>
          <a:p>
            <a:pPr lvl="1"/>
            <a:r>
              <a:rPr lang="en-AU" dirty="0" smtClean="0"/>
              <a:t>Marks will be awarded on your ability to use the language and argue your theory </a:t>
            </a:r>
          </a:p>
        </p:txBody>
      </p:sp>
    </p:spTree>
    <p:extLst>
      <p:ext uri="{BB962C8B-B14F-4D97-AF65-F5344CB8AC3E}">
        <p14:creationId xmlns:p14="http://schemas.microsoft.com/office/powerpoint/2010/main" val="55956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365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Reproduction</vt:lpstr>
      <vt:lpstr>Why so many sperm?</vt:lpstr>
      <vt:lpstr>PowerPoint Presentation</vt:lpstr>
      <vt:lpstr>How much to invest in an egg?</vt:lpstr>
      <vt:lpstr>What environmental conditions lead to a smaller/ larger investment?</vt:lpstr>
      <vt:lpstr>R or K- selection?</vt:lpstr>
      <vt:lpstr>Linking r/K-selection to understanding oviparous and viviparous animals</vt:lpstr>
      <vt:lpstr>SAC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Reproduction</dc:title>
  <dc:creator>Angela Schneider</dc:creator>
  <cp:lastModifiedBy>Angela Schneider</cp:lastModifiedBy>
  <cp:revision>4</cp:revision>
  <dcterms:created xsi:type="dcterms:W3CDTF">2011-08-21T23:14:29Z</dcterms:created>
  <dcterms:modified xsi:type="dcterms:W3CDTF">2011-08-22T00:01:43Z</dcterms:modified>
</cp:coreProperties>
</file>